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381027"/>
            <a:ext cx="6043930" cy="861774"/>
          </a:xfrm>
        </p:spPr>
        <p:txBody>
          <a:bodyPr/>
          <a:lstStyle/>
          <a:p>
            <a:r>
              <a:rPr lang="es-ES" sz="2800" dirty="0"/>
              <a:t>Usando </a:t>
            </a:r>
            <a:r>
              <a:rPr lang="es-ES" sz="2800" dirty="0" err="1"/>
              <a:t>Blazor</a:t>
            </a:r>
            <a:r>
              <a:rPr lang="es-ES" sz="2800" dirty="0"/>
              <a:t>, </a:t>
            </a:r>
            <a:r>
              <a:rPr lang="es-ES" sz="2800" dirty="0" err="1"/>
              <a:t>TensorFlow</a:t>
            </a:r>
            <a:r>
              <a:rPr lang="es-ES" sz="2800" dirty="0"/>
              <a:t> y ML.NET para identificar imágenes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Emiliano Montesdeoca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749320" cy="553998"/>
          </a:xfrm>
        </p:spPr>
        <p:txBody>
          <a:bodyPr/>
          <a:lstStyle/>
          <a:p>
            <a:r>
              <a:rPr lang="es-ES" dirty="0" err="1"/>
              <a:t>Fullstack</a:t>
            </a:r>
            <a:r>
              <a:rPr lang="es-ES" dirty="0"/>
              <a:t> </a:t>
            </a:r>
            <a:r>
              <a:rPr lang="es-ES" dirty="0" err="1"/>
              <a:t>developer</a:t>
            </a:r>
            <a:r>
              <a:rPr lang="es-ES" dirty="0"/>
              <a:t> &amp; </a:t>
            </a:r>
            <a:r>
              <a:rPr lang="es-ES" dirty="0" err="1"/>
              <a:t>cloud</a:t>
            </a:r>
            <a:r>
              <a:rPr lang="es-ES" dirty="0"/>
              <a:t> </a:t>
            </a:r>
            <a:r>
              <a:rPr lang="es-ES" dirty="0" err="1"/>
              <a:t>specialist</a:t>
            </a:r>
            <a:r>
              <a:rPr lang="es-ES" dirty="0"/>
              <a:t> at </a:t>
            </a:r>
            <a:r>
              <a:rPr lang="es-ES" dirty="0" err="1"/>
              <a:t>Intelequia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59</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Myriad Pro</vt:lpstr>
      <vt:lpstr>Arial</vt:lpstr>
      <vt:lpstr>Lufga</vt:lpstr>
      <vt:lpstr>Segoe UI</vt:lpstr>
      <vt:lpstr>Consolas</vt:lpstr>
      <vt:lpstr>White Template</vt:lpstr>
      <vt:lpstr>CorelDRAW</vt:lpstr>
      <vt:lpstr>Presentación de PowerPoint</vt:lpstr>
      <vt:lpstr>Usando Blazor, TensorFlow y ML.NET para identificar imágenes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2022-03-14T20:06:45Z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